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0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10/17/23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svg"/><Relationship Id="rId21" Type="http://schemas.openxmlformats.org/officeDocument/2006/relationships/image" Target="../media/image66.png"/><Relationship Id="rId42" Type="http://schemas.openxmlformats.org/officeDocument/2006/relationships/image" Target="../media/image85.sv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84" Type="http://schemas.openxmlformats.org/officeDocument/2006/relationships/image" Target="../media/image125.png"/><Relationship Id="rId16" Type="http://schemas.openxmlformats.org/officeDocument/2006/relationships/image" Target="../media/image61.svg"/><Relationship Id="rId11" Type="http://schemas.openxmlformats.org/officeDocument/2006/relationships/image" Target="../media/image56.svg"/><Relationship Id="rId32" Type="http://schemas.openxmlformats.org/officeDocument/2006/relationships/image" Target="../media/image77.svg"/><Relationship Id="rId37" Type="http://schemas.openxmlformats.org/officeDocument/2006/relationships/image" Target="../media/image80.png"/><Relationship Id="rId53" Type="http://schemas.openxmlformats.org/officeDocument/2006/relationships/image" Target="../media/image96.png"/><Relationship Id="rId58" Type="http://schemas.openxmlformats.org/officeDocument/2006/relationships/image" Target="../media/image101.svg"/><Relationship Id="rId74" Type="http://schemas.openxmlformats.org/officeDocument/2006/relationships/image" Target="../media/image117.png"/><Relationship Id="rId79" Type="http://schemas.openxmlformats.org/officeDocument/2006/relationships/image" Target="../media/image121.png"/><Relationship Id="rId5" Type="http://schemas.openxmlformats.org/officeDocument/2006/relationships/image" Target="../media/image50.png"/><Relationship Id="rId61" Type="http://schemas.openxmlformats.org/officeDocument/2006/relationships/image" Target="../media/image104.png"/><Relationship Id="rId82" Type="http://schemas.openxmlformats.org/officeDocument/2006/relationships/image" Target="../media/image124.png"/><Relationship Id="rId19" Type="http://schemas.openxmlformats.org/officeDocument/2006/relationships/image" Target="../media/image6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sv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77" Type="http://schemas.openxmlformats.org/officeDocument/2006/relationships/image" Target="../media/image119.png"/><Relationship Id="rId8" Type="http://schemas.openxmlformats.org/officeDocument/2006/relationships/image" Target="../media/image53.png"/><Relationship Id="rId51" Type="http://schemas.openxmlformats.org/officeDocument/2006/relationships/image" Target="../media/image94.svg"/><Relationship Id="rId72" Type="http://schemas.openxmlformats.org/officeDocument/2006/relationships/image" Target="../media/image115.emf"/><Relationship Id="rId80" Type="http://schemas.openxmlformats.org/officeDocument/2006/relationships/image" Target="../media/image122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44.png"/><Relationship Id="rId38" Type="http://schemas.openxmlformats.org/officeDocument/2006/relationships/image" Target="../media/image81.svg"/><Relationship Id="rId46" Type="http://schemas.openxmlformats.org/officeDocument/2006/relationships/image" Target="../media/image89.sv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5.svg"/><Relationship Id="rId41" Type="http://schemas.openxmlformats.org/officeDocument/2006/relationships/image" Target="../media/image84.png"/><Relationship Id="rId54" Type="http://schemas.openxmlformats.org/officeDocument/2006/relationships/image" Target="../media/image97.svg"/><Relationship Id="rId62" Type="http://schemas.openxmlformats.org/officeDocument/2006/relationships/image" Target="../media/image105.svg"/><Relationship Id="rId70" Type="http://schemas.openxmlformats.org/officeDocument/2006/relationships/image" Target="../media/image113.png"/><Relationship Id="rId75" Type="http://schemas.openxmlformats.org/officeDocument/2006/relationships/image" Target="../media/image118.png"/><Relationship Id="rId83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79.svg"/><Relationship Id="rId49" Type="http://schemas.openxmlformats.org/officeDocument/2006/relationships/image" Target="../media/image92.svg"/><Relationship Id="rId57" Type="http://schemas.openxmlformats.org/officeDocument/2006/relationships/image" Target="../media/image100.png"/><Relationship Id="rId10" Type="http://schemas.openxmlformats.org/officeDocument/2006/relationships/image" Target="../media/image55.png"/><Relationship Id="rId31" Type="http://schemas.openxmlformats.org/officeDocument/2006/relationships/image" Target="../media/image76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svg"/><Relationship Id="rId65" Type="http://schemas.openxmlformats.org/officeDocument/2006/relationships/image" Target="../media/image108.svg"/><Relationship Id="rId73" Type="http://schemas.openxmlformats.org/officeDocument/2006/relationships/image" Target="../media/image116.png"/><Relationship Id="rId78" Type="http://schemas.openxmlformats.org/officeDocument/2006/relationships/image" Target="../media/image120.png"/><Relationship Id="rId81" Type="http://schemas.openxmlformats.org/officeDocument/2006/relationships/image" Target="../media/image123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Relationship Id="rId13" Type="http://schemas.openxmlformats.org/officeDocument/2006/relationships/image" Target="../media/image58.svg"/><Relationship Id="rId18" Type="http://schemas.openxmlformats.org/officeDocument/2006/relationships/image" Target="../media/image63.svg"/><Relationship Id="rId39" Type="http://schemas.openxmlformats.org/officeDocument/2006/relationships/image" Target="../media/image82.png"/><Relationship Id="rId34" Type="http://schemas.openxmlformats.org/officeDocument/2006/relationships/image" Target="../media/image45.sv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6" Type="http://schemas.openxmlformats.org/officeDocument/2006/relationships/image" Target="../media/image33.png"/><Relationship Id="rId7" Type="http://schemas.openxmlformats.org/officeDocument/2006/relationships/image" Target="../media/image52.png"/><Relationship Id="rId71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74.png"/><Relationship Id="rId24" Type="http://schemas.openxmlformats.org/officeDocument/2006/relationships/image" Target="../media/image69.svg"/><Relationship Id="rId40" Type="http://schemas.openxmlformats.org/officeDocument/2006/relationships/image" Target="../media/image83.svg"/><Relationship Id="rId45" Type="http://schemas.openxmlformats.org/officeDocument/2006/relationships/image" Target="../media/image88.png"/><Relationship Id="rId66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3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2.gif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jpe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svg"/><Relationship Id="rId26" Type="http://schemas.openxmlformats.org/officeDocument/2006/relationships/image" Target="../media/image183.png"/><Relationship Id="rId3" Type="http://schemas.openxmlformats.org/officeDocument/2006/relationships/image" Target="../media/image161.tiff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tiff"/><Relationship Id="rId17" Type="http://schemas.openxmlformats.org/officeDocument/2006/relationships/image" Target="../media/image175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4.png"/><Relationship Id="rId11" Type="http://schemas.openxmlformats.org/officeDocument/2006/relationships/image" Target="../media/image169.tiff"/><Relationship Id="rId24" Type="http://schemas.openxmlformats.org/officeDocument/2006/relationships/image" Target="../media/image35.png"/><Relationship Id="rId5" Type="http://schemas.openxmlformats.org/officeDocument/2006/relationships/image" Target="../media/image163.tiff"/><Relationship Id="rId15" Type="http://schemas.openxmlformats.org/officeDocument/2006/relationships/image" Target="../media/image173.tiff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tiff"/><Relationship Id="rId9" Type="http://schemas.openxmlformats.org/officeDocument/2006/relationships/image" Target="../media/image167.tiff"/><Relationship Id="rId14" Type="http://schemas.openxmlformats.org/officeDocument/2006/relationships/image" Target="../media/image172.tiff"/><Relationship Id="rId22" Type="http://schemas.openxmlformats.org/officeDocument/2006/relationships/image" Target="../media/image180.png"/><Relationship Id="rId27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– Field Engineer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838813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E65A-12D6-BB1F-4B26-5C0722FD71FA}"/>
              </a:ext>
            </a:extLst>
          </p:cNvPr>
          <p:cNvSpPr txBox="1"/>
          <p:nvPr/>
        </p:nvSpPr>
        <p:spPr>
          <a:xfrm>
            <a:off x="9611198" y="5400955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30624"/>
            <a:ext cx="6096000" cy="682737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3532" y="1321205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27951" y="1334268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9789" y="1327701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400017" y="1525387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322959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27951" y="532520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148" y="1673012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607101" y="2217903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20148" y="5332613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9100" y="5369734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43196" y="5369734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26196" y="2280645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55474" y="2217903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7469" y="1677506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>
                <a:solidFill>
                  <a:srgbClr val="FFFFFF"/>
                </a:solidFill>
              </a:rPr>
              <a:t>Mission</a:t>
            </a:r>
            <a:r>
              <a:rPr lang="en-US" sz="1400" b="1" spc="50">
                <a:solidFill>
                  <a:srgbClr val="FFFFFF"/>
                </a:solidFill>
              </a:rPr>
              <a:t> </a:t>
            </a:r>
            <a:r>
              <a:rPr lang="en-US" b="1" spc="50">
                <a:solidFill>
                  <a:srgbClr val="FFFFFF"/>
                </a:solidFill>
              </a:rPr>
              <a:t>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72" y="5550825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6552</TotalTime>
  <Words>1610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365</cp:revision>
  <dcterms:created xsi:type="dcterms:W3CDTF">2020-11-17T10:12:06Z</dcterms:created>
  <dcterms:modified xsi:type="dcterms:W3CDTF">2023-10-17T05:56:15Z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